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4" d="100"/>
          <a:sy n="104" d="100"/>
        </p:scale>
        <p:origin x="-11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8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9/24/19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17"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39"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83"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r>
              <a:rPr lang="en-US" dirty="0" smtClean="0"/>
              <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00"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28468</TotalTime>
  <Words>1720</Words>
  <Application>Microsoft Macintosh PowerPoint</Application>
  <PresentationFormat>On-screen Show (4:3)</PresentationFormat>
  <Paragraphs>251</Paragraphs>
  <Slides>45</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48" baseType="lpstr">
      <vt:lpstr>Office Theme</vt:lpstr>
      <vt:lpstr>Microsoft Excel Sheet</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250</cp:revision>
  <cp:lastPrinted>2017-08-23T11:24:17Z</cp:lastPrinted>
  <dcterms:created xsi:type="dcterms:W3CDTF">2017-08-10T22:40:30Z</dcterms:created>
  <dcterms:modified xsi:type="dcterms:W3CDTF">2019-09-24T14:29:40Z</dcterms:modified>
</cp:coreProperties>
</file>